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73" r:id="rId25"/>
    <p:sldId id="284" r:id="rId26"/>
    <p:sldId id="27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3791C-ACAA-42FE-BB61-34C55E4B4352}" type="datetimeFigureOut">
              <a:rPr lang="en-US" smtClean="0"/>
              <a:t>21-Jun-19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DA873-4B31-4F9F-9EFB-52DD13A3A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7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F1B6397-A70E-492E-A486-5D4EA5C54733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4904-D126-4216-A114-439DD9830B64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DA04-BE43-450B-A463-598A27BF2D46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D8-21E0-4393-B53A-D74E29927F23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3283-CFD1-432B-A5AF-4F34E9BE56F9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0291-C373-435F-9FCD-30BCCC933541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59D8-6681-48A3-99F8-51FEDCCF5D62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D0B3-70CD-4F18-AB1A-794415C17D89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A58A-4D7A-4766-9374-129F3FDE57F4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6E05-F602-4F74-9F31-31566567B7DC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EC3E0-0D04-41FF-AA6B-E1BC7A56BC5D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90645-2D89-4E2F-B107-B4441A274C3D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F45BB-A244-4D2A-8DBA-4E2D33942133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EC4E-DFB5-4EFE-B1EC-A069140129A4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9579-43F5-4A77-8BDF-EEBFE9AF0DDE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E602-3C8B-43C9-83CA-CB5A4C3039F9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6089-51F0-4C42-AE7A-8948C9953268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36E11-6E59-409D-B38C-8955A70DFDA9}" type="datetime1">
              <a:rPr lang="en-US" smtClean="0"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EBEC-3021-4665-9932-4B2465F1C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DRILLVCS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6E57E-D5A5-446E-B220-598779B04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CONTROL SYSTEM FOR ANYONE </a:t>
            </a:r>
          </a:p>
          <a:p>
            <a:endParaRPr lang="en-US" dirty="0"/>
          </a:p>
          <a:p>
            <a:r>
              <a:rPr lang="en-US" dirty="0"/>
              <a:t>--Satyendra </a:t>
            </a:r>
            <a:r>
              <a:rPr lang="en-US" dirty="0" err="1"/>
              <a:t>chandan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52F6F-CD18-4BB0-BF59-8E008968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6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5641A2-4FFE-44DC-8D69-56DB8BC9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F37C-F827-46A5-A5EF-D943EBA6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47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EF96DD-1AE3-40E3-BD2E-A1BCEDFE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BC633A-688B-4451-BE77-723DC548032D}"/>
              </a:ext>
            </a:extLst>
          </p:cNvPr>
          <p:cNvSpPr/>
          <p:nvPr/>
        </p:nvSpPr>
        <p:spPr>
          <a:xfrm>
            <a:off x="2222695" y="2053883"/>
            <a:ext cx="7920111" cy="39389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C71FF-1B78-4767-99C1-AC17DCD0DDEB}"/>
              </a:ext>
            </a:extLst>
          </p:cNvPr>
          <p:cNvSpPr txBox="1"/>
          <p:nvPr/>
        </p:nvSpPr>
        <p:spPr>
          <a:xfrm>
            <a:off x="4258491" y="2756263"/>
            <a:ext cx="4167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highlight>
                  <a:srgbClr val="0000FF"/>
                </a:highlight>
              </a:rPr>
              <a:t>DrillVCS</a:t>
            </a:r>
            <a:endParaRPr lang="en-US" sz="5400" dirty="0">
              <a:highlight>
                <a:srgbClr val="0000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CD2B0-8177-4F72-ABD4-50434A19ABD2}"/>
              </a:ext>
            </a:extLst>
          </p:cNvPr>
          <p:cNvSpPr txBox="1"/>
          <p:nvPr/>
        </p:nvSpPr>
        <p:spPr>
          <a:xfrm>
            <a:off x="4156334" y="3654028"/>
            <a:ext cx="581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00FF"/>
                </a:highlight>
              </a:rPr>
              <a:t>Version Control system for anyone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B6282-8A20-4F21-98F7-ED34A075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9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06CC503-2FA4-44BB-A43C-BD8732C2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4F22F-D254-441D-9DD7-22E56050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3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D90EF5-3EE3-4212-BE08-E36B4AD9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AB66D-5D85-4D5B-AA3B-896C21EF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30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94ACFB-07F0-4EC9-B331-7275AF00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1F00C-FFC7-4783-A330-1B012C8E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8C5DA8-E8C0-4B91-980F-591C1E3A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55" y="682296"/>
            <a:ext cx="3769893" cy="340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2A1EA-8F01-4800-9973-617F85CA7757}"/>
              </a:ext>
            </a:extLst>
          </p:cNvPr>
          <p:cNvSpPr txBox="1"/>
          <p:nvPr/>
        </p:nvSpPr>
        <p:spPr>
          <a:xfrm>
            <a:off x="1364566" y="4086335"/>
            <a:ext cx="36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Administrator Login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0E3A50-9F4D-460E-A8E6-7DBE481D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30" y="682296"/>
            <a:ext cx="3303724" cy="3404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88E6D-FCFC-4D7D-9D0B-F3F7C9B6E6EA}"/>
              </a:ext>
            </a:extLst>
          </p:cNvPr>
          <p:cNvSpPr txBox="1"/>
          <p:nvPr/>
        </p:nvSpPr>
        <p:spPr>
          <a:xfrm>
            <a:off x="5134459" y="4086335"/>
            <a:ext cx="294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Administrator can add user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51AF9E-3EBC-421E-9C23-0AC151A14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370" y="682296"/>
            <a:ext cx="2885876" cy="3404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E8F1DF-2C28-446C-9D8E-C713A88C5FD0}"/>
              </a:ext>
            </a:extLst>
          </p:cNvPr>
          <p:cNvSpPr txBox="1"/>
          <p:nvPr/>
        </p:nvSpPr>
        <p:spPr>
          <a:xfrm>
            <a:off x="8934993" y="4086335"/>
            <a:ext cx="263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Login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51C70F-DFDE-44E4-A47B-0FE33761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7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4660B7-D556-4C99-9B70-4DAF121F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01" y="1358537"/>
            <a:ext cx="5085871" cy="3230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FC7EF-8990-49BE-A66D-EF9EC215651B}"/>
              </a:ext>
            </a:extLst>
          </p:cNvPr>
          <p:cNvSpPr txBox="1"/>
          <p:nvPr/>
        </p:nvSpPr>
        <p:spPr>
          <a:xfrm>
            <a:off x="2168434" y="4585063"/>
            <a:ext cx="424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the project 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CD457E6-0F4C-4800-8A61-7947828E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698" y="1324342"/>
            <a:ext cx="5085871" cy="3260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0BC821-B661-43AF-AEAD-6F261A14CB41}"/>
              </a:ext>
            </a:extLst>
          </p:cNvPr>
          <p:cNvSpPr txBox="1"/>
          <p:nvPr/>
        </p:nvSpPr>
        <p:spPr>
          <a:xfrm>
            <a:off x="6519288" y="4585063"/>
            <a:ext cx="351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the files in the project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110C2-0528-48FB-A338-9E233AA54C2B}"/>
              </a:ext>
            </a:extLst>
          </p:cNvPr>
          <p:cNvSpPr txBox="1"/>
          <p:nvPr/>
        </p:nvSpPr>
        <p:spPr>
          <a:xfrm>
            <a:off x="4234375" y="379828"/>
            <a:ext cx="3967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DrillVCS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BFE55-527A-4F95-9463-C80033246537}"/>
              </a:ext>
            </a:extLst>
          </p:cNvPr>
          <p:cNvSpPr txBox="1"/>
          <p:nvPr/>
        </p:nvSpPr>
        <p:spPr>
          <a:xfrm>
            <a:off x="4557932" y="5767754"/>
            <a:ext cx="4065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Technology used:</a:t>
            </a:r>
          </a:p>
          <a:p>
            <a:r>
              <a:rPr lang="en-US" dirty="0"/>
              <a:t>C# </a:t>
            </a:r>
            <a:r>
              <a:rPr lang="en-US" dirty="0" err="1"/>
              <a:t>.Net</a:t>
            </a:r>
            <a:r>
              <a:rPr lang="en-US" dirty="0"/>
              <a:t> </a:t>
            </a:r>
          </a:p>
          <a:p>
            <a:r>
              <a:rPr lang="en-US" dirty="0"/>
              <a:t>Oracle Database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B03F02-B3E3-4E43-815D-81EA3D96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7EA127-8802-4252-BD2F-545D4AE6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79" y="804250"/>
            <a:ext cx="3817818" cy="5249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BB55B-4E62-4F78-B6B6-DCE47579AB2C}"/>
              </a:ext>
            </a:extLst>
          </p:cNvPr>
          <p:cNvSpPr txBox="1"/>
          <p:nvPr/>
        </p:nvSpPr>
        <p:spPr>
          <a:xfrm>
            <a:off x="4745569" y="6204857"/>
            <a:ext cx="202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SCHEMA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FADB3-4ED9-43ED-9C5E-7A8A47CF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7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D6F86C-8DE3-4B39-BEB1-7CAB959B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21" y="623209"/>
            <a:ext cx="7639547" cy="4897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B3C268-C3FA-4270-B4BE-D8AF189C1635}"/>
              </a:ext>
            </a:extLst>
          </p:cNvPr>
          <p:cNvSpPr txBox="1"/>
          <p:nvPr/>
        </p:nvSpPr>
        <p:spPr>
          <a:xfrm>
            <a:off x="3252651" y="5617028"/>
            <a:ext cx="6217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the version number and commit message and press commit </a:t>
            </a:r>
          </a:p>
          <a:p>
            <a:r>
              <a:rPr lang="en-US" dirty="0"/>
              <a:t>Files are added to the database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6C329-A2CB-48E8-9ABB-0FA41BF8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76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EB18BF5-ED01-4AE7-A80D-CB1CE268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91" y="142480"/>
            <a:ext cx="8954750" cy="5658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9E3DA-BC5A-4EBE-A0A2-E286AA1BA78B}"/>
              </a:ext>
            </a:extLst>
          </p:cNvPr>
          <p:cNvSpPr txBox="1"/>
          <p:nvPr/>
        </p:nvSpPr>
        <p:spPr>
          <a:xfrm>
            <a:off x="1837509" y="5943600"/>
            <a:ext cx="851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for file changes, added in the added project by pressing folder watch button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9356F-7577-44AF-80B0-4061277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61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D063DF-676C-4110-8CB2-536C427A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C531B-9573-4889-88A8-FB3F0887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5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A6F821-E411-47B0-8CBD-5A8B062D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77" y="374597"/>
            <a:ext cx="8134384" cy="5184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7AEB-D004-4FA1-B05D-DCC726518C50}"/>
              </a:ext>
            </a:extLst>
          </p:cNvPr>
          <p:cNvSpPr txBox="1"/>
          <p:nvPr/>
        </p:nvSpPr>
        <p:spPr>
          <a:xfrm>
            <a:off x="2447778" y="5824025"/>
            <a:ext cx="76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the content in the database for a specific user by pressing Display All button.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BE150-8852-4AF1-846F-A8DBC1E5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98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3B9FAB-79A9-400B-956B-D9C83E7B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95" y="1263293"/>
            <a:ext cx="5413921" cy="3451594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564DAB-84CA-4E84-A36F-CFF427D1C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016" y="1263293"/>
            <a:ext cx="5413922" cy="3435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53660-9EBE-4396-AE76-B1B1125C78B1}"/>
              </a:ext>
            </a:extLst>
          </p:cNvPr>
          <p:cNvSpPr txBox="1"/>
          <p:nvPr/>
        </p:nvSpPr>
        <p:spPr>
          <a:xfrm>
            <a:off x="1519311" y="4923692"/>
            <a:ext cx="412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branch for a specific project.</a:t>
            </a:r>
          </a:p>
          <a:p>
            <a:r>
              <a:rPr lang="en-US" dirty="0"/>
              <a:t>Files are copied to the specified location.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D9611-7C9F-4198-B6D1-4AD5565BF66E}"/>
              </a:ext>
            </a:extLst>
          </p:cNvPr>
          <p:cNvSpPr txBox="1"/>
          <p:nvPr/>
        </p:nvSpPr>
        <p:spPr>
          <a:xfrm>
            <a:off x="7568418" y="5092505"/>
            <a:ext cx="310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copied.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384567-DF06-401C-A6CE-18B6ED94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7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D439AA-38FB-4945-8EF7-EE208643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59" y="417023"/>
            <a:ext cx="8003454" cy="5048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6E5307-C04E-40C9-A9AF-E2801084429B}"/>
              </a:ext>
            </a:extLst>
          </p:cNvPr>
          <p:cNvSpPr txBox="1"/>
          <p:nvPr/>
        </p:nvSpPr>
        <p:spPr>
          <a:xfrm>
            <a:off x="4051495" y="5725551"/>
            <a:ext cx="464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</a:t>
            </a:r>
            <a:r>
              <a:rPr lang="en-US" dirty="0" err="1"/>
              <a:t>DrillVCS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7B229-9559-4D23-B496-5EA3B8D2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68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459E8-4934-414A-9961-92C5375ECAAE}"/>
              </a:ext>
            </a:extLst>
          </p:cNvPr>
          <p:cNvSpPr txBox="1"/>
          <p:nvPr/>
        </p:nvSpPr>
        <p:spPr>
          <a:xfrm>
            <a:off x="1476103" y="1058091"/>
            <a:ext cx="93530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0000FF"/>
                </a:highlight>
              </a:rPr>
              <a:t>THERE IS A SOFTWARE DEMO VIDEO IN THE NEXT SLIDE.</a:t>
            </a:r>
          </a:p>
          <a:p>
            <a:r>
              <a:rPr lang="en-US" sz="4400" dirty="0">
                <a:highlight>
                  <a:srgbClr val="0000FF"/>
                </a:highlight>
              </a:rPr>
              <a:t>PLEASE WATCH.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08CCC8-965A-4C5F-AA1D-D94CF92E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82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illVCS">
            <a:hlinkClick r:id="" action="ppaction://media"/>
            <a:extLst>
              <a:ext uri="{FF2B5EF4-FFF2-40B4-BE49-F238E27FC236}">
                <a16:creationId xmlns:a16="http://schemas.microsoft.com/office/drawing/2014/main" id="{D2E6F67D-6AA9-4A86-AB58-57134ED1FB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7E3C6-10EF-47E6-AD34-3768B0D2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1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9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46A57B-F524-4950-AEF2-9F7D2687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38A5E0-CBA8-462E-9792-D5C69231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1" y="232070"/>
            <a:ext cx="11968238" cy="63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E55399-AD32-4BC8-8DCA-1096FB4D8B72}"/>
              </a:ext>
            </a:extLst>
          </p:cNvPr>
          <p:cNvSpPr txBox="1"/>
          <p:nvPr/>
        </p:nvSpPr>
        <p:spPr>
          <a:xfrm>
            <a:off x="3762103" y="1645920"/>
            <a:ext cx="67273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THANK YOU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D5389-B867-4B4C-A4E7-0CC027E546F9}"/>
              </a:ext>
            </a:extLst>
          </p:cNvPr>
          <p:cNvSpPr txBox="1"/>
          <p:nvPr/>
        </p:nvSpPr>
        <p:spPr>
          <a:xfrm>
            <a:off x="5401994" y="3429000"/>
            <a:ext cx="5087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Regards</a:t>
            </a:r>
          </a:p>
          <a:p>
            <a:endParaRPr lang="en-US" dirty="0"/>
          </a:p>
          <a:p>
            <a:r>
              <a:rPr lang="en-US" dirty="0"/>
              <a:t>--Satyendra CHANDAN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2A68A-8EDA-46DB-A9BC-305E7793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34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2251FA-BD30-4C51-9891-6ECAEB35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9C374-845D-4C6C-A353-F4535EE4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2EEBE93-DB1A-49B1-A091-163479D50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6FC8C-954E-47A5-A0D4-498AF9D3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96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652A8-DF97-4EE4-909B-1B6CDC87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59A42-686D-417E-9196-701E8B8B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6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DC93AE-F570-4F78-AE24-CBE03CC1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82E07-367A-401E-B442-9CF55A54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7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CAC657-FA80-4F2B-BDD4-6C98B890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C2B33-004D-480D-8AED-AAC36E3F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6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9FC7DB-BEE0-4418-9AAA-C720E1D8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AAE26-1539-4D0E-B02E-150CD5680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8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E46866-2103-4293-A5FA-0483B43F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05378-5A16-4610-9A73-6637DAA5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181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40</TotalTime>
  <Words>158</Words>
  <Application>Microsoft Office PowerPoint</Application>
  <PresentationFormat>Widescreen</PresentationFormat>
  <Paragraphs>56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Circuit</vt:lpstr>
      <vt:lpstr>DRILLVCS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DRILLVCS</dc:title>
  <dc:creator>CHANDAN Satyendra</dc:creator>
  <cp:lastModifiedBy>CHANDAN Satyendra</cp:lastModifiedBy>
  <cp:revision>5</cp:revision>
  <dcterms:created xsi:type="dcterms:W3CDTF">2019-06-21T19:48:21Z</dcterms:created>
  <dcterms:modified xsi:type="dcterms:W3CDTF">2019-06-21T20:54:53Z</dcterms:modified>
</cp:coreProperties>
</file>